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2D18"/>
    <a:srgbClr val="36E27A"/>
    <a:srgbClr val="A7EF23"/>
    <a:srgbClr val="F8E8DB"/>
    <a:srgbClr val="BEEFE9"/>
    <a:srgbClr val="032500"/>
    <a:srgbClr val="FA6852"/>
    <a:srgbClr val="1B86A7"/>
    <a:srgbClr val="B9E9E3"/>
    <a:srgbClr val="032B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26DE6B1-4E7E-964B-954A-EB34003F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8">
            <a:extLst>
              <a:ext uri="{FF2B5EF4-FFF2-40B4-BE49-F238E27FC236}">
                <a16:creationId xmlns:a16="http://schemas.microsoft.com/office/drawing/2014/main" id="{137F5A17-F4F9-0E41-BDD2-1D6307A632B0}"/>
              </a:ext>
            </a:extLst>
          </p:cNvPr>
          <p:cNvGrpSpPr/>
          <p:nvPr/>
        </p:nvGrpSpPr>
        <p:grpSpPr>
          <a:xfrm>
            <a:off x="-35443" y="2505715"/>
            <a:ext cx="12333336" cy="1846570"/>
            <a:chOff x="-35443" y="2356869"/>
            <a:chExt cx="12333336" cy="1846570"/>
          </a:xfrm>
        </p:grpSpPr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EA2AA727-699C-C742-A88D-EBA04B68D2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5443" y="2356869"/>
              <a:ext cx="6192267" cy="1806078"/>
            </a:xfrm>
            <a:prstGeom prst="rect">
              <a:avLst/>
            </a:prstGeom>
          </p:spPr>
        </p:pic>
        <p:pic>
          <p:nvPicPr>
            <p:cNvPr id="51" name="Imagen 50">
              <a:extLst>
                <a:ext uri="{FF2B5EF4-FFF2-40B4-BE49-F238E27FC236}">
                  <a16:creationId xmlns:a16="http://schemas.microsoft.com/office/drawing/2014/main" id="{C1F5F235-6A58-CE44-81BE-D76EA3F3F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05626" y="2397361"/>
              <a:ext cx="6192267" cy="1806078"/>
            </a:xfrm>
            <a:prstGeom prst="rect">
              <a:avLst/>
            </a:prstGeom>
          </p:spPr>
        </p:pic>
      </p:grp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2DD2CD9-A866-B640-9C47-3A683000009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36E2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0621FB-BEDC-5F46-856A-142EB9CE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920" y="0"/>
            <a:ext cx="3200400" cy="2286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266443" y="4544517"/>
            <a:ext cx="1619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BIOBÍO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70381CBE-C277-BB41-A027-197301191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E219FB01-7B04-A643-A4A7-9820D007BAE4}"/>
              </a:ext>
            </a:extLst>
          </p:cNvPr>
          <p:cNvGrpSpPr/>
          <p:nvPr/>
        </p:nvGrpSpPr>
        <p:grpSpPr>
          <a:xfrm>
            <a:off x="5688055" y="4354139"/>
            <a:ext cx="776131" cy="122352"/>
            <a:chOff x="5722374" y="5619135"/>
            <a:chExt cx="1223254" cy="192838"/>
          </a:xfrm>
          <a:solidFill>
            <a:srgbClr val="A7EF23"/>
          </a:solidFill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079B2A60-7091-F448-9E53-A6B920895111}"/>
                </a:ext>
              </a:extLst>
            </p:cNvPr>
            <p:cNvSpPr/>
            <p:nvPr/>
          </p:nvSpPr>
          <p:spPr>
            <a:xfrm>
              <a:off x="5722374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60410A72-A42B-9F42-8A1B-B2111965DD67}"/>
                </a:ext>
              </a:extLst>
            </p:cNvPr>
            <p:cNvSpPr/>
            <p:nvPr/>
          </p:nvSpPr>
          <p:spPr>
            <a:xfrm>
              <a:off x="5980255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61F07675-7083-9348-97FF-F7DB275FF080}"/>
                </a:ext>
              </a:extLst>
            </p:cNvPr>
            <p:cNvSpPr/>
            <p:nvPr/>
          </p:nvSpPr>
          <p:spPr>
            <a:xfrm>
              <a:off x="6238136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B1531859-87A9-5C4A-B42B-5D3385AC4799}"/>
                </a:ext>
              </a:extLst>
            </p:cNvPr>
            <p:cNvSpPr/>
            <p:nvPr/>
          </p:nvSpPr>
          <p:spPr>
            <a:xfrm>
              <a:off x="6496017" y="5620243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2628769-E58D-154F-9B71-C40B2C9B18B2}"/>
                </a:ext>
              </a:extLst>
            </p:cNvPr>
            <p:cNvSpPr/>
            <p:nvPr/>
          </p:nvSpPr>
          <p:spPr>
            <a:xfrm>
              <a:off x="6753898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29" name="Imagen 28">
            <a:extLst>
              <a:ext uri="{FF2B5EF4-FFF2-40B4-BE49-F238E27FC236}">
                <a16:creationId xmlns:a16="http://schemas.microsoft.com/office/drawing/2014/main" id="{046C0B06-6837-3845-9275-001C7769CA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9405" y="4065591"/>
            <a:ext cx="1084498" cy="1077019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47A75306-43D4-004C-A02F-B059FA7A3F0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77887" y="3256143"/>
            <a:ext cx="1144333" cy="1077019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B339CAD9-7065-F14B-8E00-9BF2AC5776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9405" y="2220235"/>
            <a:ext cx="1077020" cy="1099458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C1FE56AA-5F57-D442-94BC-BCE7F2F2789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45201" y="1452442"/>
            <a:ext cx="1077019" cy="1196688"/>
          </a:xfrm>
          <a:prstGeom prst="rect">
            <a:avLst/>
          </a:prstGeom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7D1AB85F-D87E-1A43-9640-D6E1893B71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4918" y="4065591"/>
            <a:ext cx="1084498" cy="1077019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6C5A0151-3AC0-DB48-B494-F576EBB4DB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4918" y="2220235"/>
            <a:ext cx="1077020" cy="1099458"/>
          </a:xfrm>
          <a:prstGeom prst="rect">
            <a:avLst/>
          </a:prstGeom>
        </p:spPr>
      </p:pic>
      <p:pic>
        <p:nvPicPr>
          <p:cNvPr id="67" name="Imagen 66">
            <a:extLst>
              <a:ext uri="{FF2B5EF4-FFF2-40B4-BE49-F238E27FC236}">
                <a16:creationId xmlns:a16="http://schemas.microsoft.com/office/drawing/2014/main" id="{A84F42DF-797C-B049-9A05-741BC1A9B5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9405" y="4065591"/>
            <a:ext cx="1084498" cy="1077019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73FEF1B4-D773-B049-8B9E-76B6FF0887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9405" y="2220235"/>
            <a:ext cx="1077020" cy="1099458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B5037224-4546-C04E-ABD7-5C12E77E0E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7956" y="3256143"/>
            <a:ext cx="1144333" cy="107701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3750035" y="2649130"/>
            <a:ext cx="4652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70" name="Imagen 69">
            <a:extLst>
              <a:ext uri="{FF2B5EF4-FFF2-40B4-BE49-F238E27FC236}">
                <a16:creationId xmlns:a16="http://schemas.microsoft.com/office/drawing/2014/main" id="{4AF2F56C-F009-7748-A10A-4057FF3910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5270" y="1452442"/>
            <a:ext cx="1077019" cy="1196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8E8D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1C2D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>
            <a:extLst>
              <a:ext uri="{FF2B5EF4-FFF2-40B4-BE49-F238E27FC236}">
                <a16:creationId xmlns:a16="http://schemas.microsoft.com/office/drawing/2014/main" id="{7DADC08E-B2B7-6E4B-B35A-EF04F95BD7A3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25A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B575F17-4238-E249-90A6-48E036409D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F43FCE2B-5468-0C45-A5E1-7C0672943F0B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8E8D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825AC58-9CD2-FA4E-8EEB-3AFE3F1CA310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FE8EAD01-0AEE-AC42-A3E4-5C2098E2D81D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1C2D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>
            <a:extLst>
              <a:ext uri="{FF2B5EF4-FFF2-40B4-BE49-F238E27FC236}">
                <a16:creationId xmlns:a16="http://schemas.microsoft.com/office/drawing/2014/main" id="{54538FDE-CD47-ED44-9842-64F24BADF862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25A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01E25D04-7C08-1D4E-92D1-EA54738F3F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324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955CDF-BAD7-EB42-8DE2-7FD41230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3460584-E7A9-0E42-AE03-E42E191B3CCB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36E2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7F17450-92F0-E24F-BCB4-94BDD65E1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C99DD7D-97B7-7448-AFAA-0BAFC46159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000" y="2759897"/>
            <a:ext cx="3960000" cy="133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19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18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54</cp:revision>
  <dcterms:created xsi:type="dcterms:W3CDTF">2024-11-19T15:44:34Z</dcterms:created>
  <dcterms:modified xsi:type="dcterms:W3CDTF">2025-12-23T00:31:34Z</dcterms:modified>
</cp:coreProperties>
</file>